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svg" ContentType="image/svg+xml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customXml/item3.xml" ContentType="application/xml"/>
  <Override PartName="/customXml/itemProps3.xml" ContentType="application/vnd.openxmlformats-officedocument.customXmlProperties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revisionInfo.xml" ContentType="application/vnd.ms-powerpoint.revisioninfo+xml"/>
  <Override PartName="/customXml/item2.xml" ContentType="application/xml"/>
  <Override PartName="/customXml/itemProps2.xml" ContentType="application/vnd.openxmlformats-officedocument.customXmlProperties+xml"/>
  <Override PartName="/ppt/changesInfos/changesInfo1.xml" ContentType="application/vnd.ms-powerpoint.changesinfo+xml"/>
  <Override PartName="/customXml/item1.xml" ContentType="application/xml"/>
  <Override PartName="/customXml/itemProps1.xml" ContentType="application/vnd.openxmlformats-officedocument.customXmlProperties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docProps/custom.xml" ContentType="application/vnd.openxmlformats-officedocument.custom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59" r:id="rId5"/>
    <p:sldId id="268" r:id="rId6"/>
    <p:sldId id="270" r:id="rId7"/>
    <p:sldId id="265" r:id="rId8"/>
    <p:sldId id="271" r:id="rId9"/>
    <p:sldId id="272" r:id="rId1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B44EB-7C81-45B0-8900-961F8EBE78D2}" v="20" dt="2025-08-23T13:34:04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38"/>
    <p:restoredTop sz="94707"/>
  </p:normalViewPr>
  <p:slideViewPr>
    <p:cSldViewPr snapToGrid="0">
      <p:cViewPr varScale="1">
        <p:scale>
          <a:sx n="96" d="100"/>
          <a:sy n="96" d="100"/>
        </p:scale>
        <p:origin x="843" y="6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.xml" Id="rId8" /><Relationship Type="http://schemas.openxmlformats.org/officeDocument/2006/relationships/viewProps" Target="/ppt/viewProps.xml" Id="rId13" /><Relationship Type="http://schemas.openxmlformats.org/officeDocument/2006/relationships/customXml" Target="/customXml/item3.xml" Id="rId3" /><Relationship Type="http://schemas.openxmlformats.org/officeDocument/2006/relationships/slide" Target="/ppt/slides/slide3.xml" Id="rId7" /><Relationship Type="http://schemas.openxmlformats.org/officeDocument/2006/relationships/presProps" Target="/ppt/presProps.xml" Id="rId12" /><Relationship Type="http://schemas.microsoft.com/office/2015/10/relationships/revisionInfo" Target="/ppt/revisionInfo.xml" Id="rId17" /><Relationship Type="http://schemas.openxmlformats.org/officeDocument/2006/relationships/customXml" Target="/customXml/item2.xml" Id="rId2" /><Relationship Type="http://schemas.microsoft.com/office/2016/11/relationships/changesInfo" Target="/ppt/changesInfos/changesInfo1.xml" Id="rId16" /><Relationship Type="http://schemas.openxmlformats.org/officeDocument/2006/relationships/customXml" Target="/customXml/item1.xml" Id="rId1" /><Relationship Type="http://schemas.openxmlformats.org/officeDocument/2006/relationships/slide" Target="/ppt/slides/slide2.xml" Id="rId6" /><Relationship Type="http://schemas.openxmlformats.org/officeDocument/2006/relationships/notesMaster" Target="/ppt/notesMasters/notesMaster1.xml" Id="rId11" /><Relationship Type="http://schemas.openxmlformats.org/officeDocument/2006/relationships/slide" Target="/ppt/slides/slide1.xml" Id="rId5" /><Relationship Type="http://schemas.openxmlformats.org/officeDocument/2006/relationships/tableStyles" Target="/ppt/tableStyles.xml" Id="rId15" /><Relationship Type="http://schemas.openxmlformats.org/officeDocument/2006/relationships/slide" Target="/ppt/slides/slide6.xml" Id="rId10" /><Relationship Type="http://schemas.openxmlformats.org/officeDocument/2006/relationships/slideMaster" Target="/ppt/slideMasters/slideMaster1.xml" Id="rId4" /><Relationship Type="http://schemas.openxmlformats.org/officeDocument/2006/relationships/slide" Target="/ppt/slides/slide5.xml" Id="rId9" /><Relationship Type="http://schemas.openxmlformats.org/officeDocument/2006/relationships/theme" Target="/ppt/theme/theme1.xml" Id="rId14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nio Vögeli" userId="e722f5df2d389b8f" providerId="LiveId" clId="{9DE884E8-AED6-4FF8-9752-A730C7FD4D1E}"/>
    <pc:docChg chg="undo custSel addSld delSld modSld">
      <pc:chgData name="Ennio Vögeli" userId="e722f5df2d389b8f" providerId="LiveId" clId="{9DE884E8-AED6-4FF8-9752-A730C7FD4D1E}" dt="2025-08-23T13:42:05.754" v="786" actId="2696"/>
      <pc:docMkLst>
        <pc:docMk/>
      </pc:docMkLst>
      <pc:sldChg chg="del">
        <pc:chgData name="Ennio Vögeli" userId="e722f5df2d389b8f" providerId="LiveId" clId="{9DE884E8-AED6-4FF8-9752-A730C7FD4D1E}" dt="2025-08-23T13:42:00.749" v="785" actId="2696"/>
        <pc:sldMkLst>
          <pc:docMk/>
          <pc:sldMk cId="1952489029" sldId="256"/>
        </pc:sldMkLst>
      </pc:sldChg>
      <pc:sldChg chg="addSp modSp mod">
        <pc:chgData name="Ennio Vögeli" userId="e722f5df2d389b8f" providerId="LiveId" clId="{9DE884E8-AED6-4FF8-9752-A730C7FD4D1E}" dt="2025-08-23T12:34:56.455" v="661" actId="20577"/>
        <pc:sldMkLst>
          <pc:docMk/>
          <pc:sldMk cId="606139588" sldId="259"/>
        </pc:sldMkLst>
        <pc:spChg chg="mod">
          <ac:chgData name="Ennio Vögeli" userId="e722f5df2d389b8f" providerId="LiveId" clId="{9DE884E8-AED6-4FF8-9752-A730C7FD4D1E}" dt="2025-08-23T12:13:23.488" v="540" actId="113"/>
          <ac:spMkLst>
            <pc:docMk/>
            <pc:sldMk cId="606139588" sldId="259"/>
            <ac:spMk id="2" creationId="{240D2521-9554-81F3-87B2-3B27064BAFC1}"/>
          </ac:spMkLst>
        </pc:spChg>
        <pc:spChg chg="mod">
          <ac:chgData name="Ennio Vögeli" userId="e722f5df2d389b8f" providerId="LiveId" clId="{9DE884E8-AED6-4FF8-9752-A730C7FD4D1E}" dt="2025-08-23T12:34:56.455" v="661" actId="20577"/>
          <ac:spMkLst>
            <pc:docMk/>
            <pc:sldMk cId="606139588" sldId="259"/>
            <ac:spMk id="3" creationId="{0262CB02-8FF2-5A0B-22EF-F3B9BB842886}"/>
          </ac:spMkLst>
        </pc:spChg>
        <pc:spChg chg="mod">
          <ac:chgData name="Ennio Vögeli" userId="e722f5df2d389b8f" providerId="LiveId" clId="{9DE884E8-AED6-4FF8-9752-A730C7FD4D1E}" dt="2025-08-23T12:33:39.500" v="621" actId="1076"/>
          <ac:spMkLst>
            <pc:docMk/>
            <pc:sldMk cId="606139588" sldId="259"/>
            <ac:spMk id="6" creationId="{A5FA71ED-40D5-5AB7-C611-443784F10224}"/>
          </ac:spMkLst>
        </pc:spChg>
        <pc:picChg chg="ord">
          <ac:chgData name="Ennio Vögeli" userId="e722f5df2d389b8f" providerId="LiveId" clId="{9DE884E8-AED6-4FF8-9752-A730C7FD4D1E}" dt="2025-08-23T12:08:53.315" v="517" actId="167"/>
          <ac:picMkLst>
            <pc:docMk/>
            <pc:sldMk cId="606139588" sldId="259"/>
            <ac:picMk id="5" creationId="{F40B80BE-B04C-B5A1-1DAE-3013AB932914}"/>
          </ac:picMkLst>
        </pc:picChg>
        <pc:picChg chg="mod ord">
          <ac:chgData name="Ennio Vögeli" userId="e722f5df2d389b8f" providerId="LiveId" clId="{9DE884E8-AED6-4FF8-9752-A730C7FD4D1E}" dt="2025-08-23T12:08:49.985" v="516" actId="167"/>
          <ac:picMkLst>
            <pc:docMk/>
            <pc:sldMk cId="606139588" sldId="259"/>
            <ac:picMk id="8" creationId="{23866709-09A5-2303-BA98-F0455A8CB66F}"/>
          </ac:picMkLst>
        </pc:picChg>
        <pc:picChg chg="mod">
          <ac:chgData name="Ennio Vögeli" userId="e722f5df2d389b8f" providerId="LiveId" clId="{9DE884E8-AED6-4FF8-9752-A730C7FD4D1E}" dt="2025-08-23T12:08:42.740" v="514" actId="1076"/>
          <ac:picMkLst>
            <pc:docMk/>
            <pc:sldMk cId="606139588" sldId="259"/>
            <ac:picMk id="10" creationId="{36246CAA-79B7-0442-EF6C-F1853E486CCD}"/>
          </ac:picMkLst>
        </pc:picChg>
        <pc:picChg chg="add mod ord">
          <ac:chgData name="Ennio Vögeli" userId="e722f5df2d389b8f" providerId="LiveId" clId="{9DE884E8-AED6-4FF8-9752-A730C7FD4D1E}" dt="2025-08-23T12:08:56.954" v="518" actId="167"/>
          <ac:picMkLst>
            <pc:docMk/>
            <pc:sldMk cId="606139588" sldId="259"/>
            <ac:picMk id="11" creationId="{C1B36912-9A91-E7EA-C17A-BA96EE9EFBF3}"/>
          </ac:picMkLst>
        </pc:picChg>
        <pc:picChg chg="add mod">
          <ac:chgData name="Ennio Vögeli" userId="e722f5df2d389b8f" providerId="LiveId" clId="{9DE884E8-AED6-4FF8-9752-A730C7FD4D1E}" dt="2025-08-23T12:34:36.393" v="649" actId="688"/>
          <ac:picMkLst>
            <pc:docMk/>
            <pc:sldMk cId="606139588" sldId="259"/>
            <ac:picMk id="12" creationId="{8CAAA83C-EA15-A1C5-43E9-7EDE367EF987}"/>
          </ac:picMkLst>
        </pc:picChg>
      </pc:sldChg>
      <pc:sldChg chg="addSp delSp modSp mod modAnim">
        <pc:chgData name="Ennio Vögeli" userId="e722f5df2d389b8f" providerId="LiveId" clId="{9DE884E8-AED6-4FF8-9752-A730C7FD4D1E}" dt="2025-08-23T13:27:19.543" v="725" actId="14100"/>
        <pc:sldMkLst>
          <pc:docMk/>
          <pc:sldMk cId="3926048903" sldId="265"/>
        </pc:sldMkLst>
        <pc:spChg chg="del mod">
          <ac:chgData name="Ennio Vögeli" userId="e722f5df2d389b8f" providerId="LiveId" clId="{9DE884E8-AED6-4FF8-9752-A730C7FD4D1E}" dt="2025-08-23T12:18:19.035" v="586" actId="478"/>
          <ac:spMkLst>
            <pc:docMk/>
            <pc:sldMk cId="3926048903" sldId="265"/>
            <ac:spMk id="2" creationId="{26096D77-8E7E-7139-326C-7457EDC6B7AF}"/>
          </ac:spMkLst>
        </pc:spChg>
        <pc:spChg chg="add del">
          <ac:chgData name="Ennio Vögeli" userId="e722f5df2d389b8f" providerId="LiveId" clId="{9DE884E8-AED6-4FF8-9752-A730C7FD4D1E}" dt="2025-08-23T13:25:24.057" v="718" actId="478"/>
          <ac:spMkLst>
            <pc:docMk/>
            <pc:sldMk cId="3926048903" sldId="265"/>
            <ac:spMk id="10" creationId="{36927D76-BBA4-0334-7988-EAE30E3F14D6}"/>
          </ac:spMkLst>
        </pc:spChg>
        <pc:spChg chg="mod">
          <ac:chgData name="Ennio Vögeli" userId="e722f5df2d389b8f" providerId="LiveId" clId="{9DE884E8-AED6-4FF8-9752-A730C7FD4D1E}" dt="2025-08-23T13:18:41.280" v="693" actId="20577"/>
          <ac:spMkLst>
            <pc:docMk/>
            <pc:sldMk cId="3926048903" sldId="265"/>
            <ac:spMk id="11" creationId="{134E4E3E-32DC-E9A1-DC72-07E699CD972F}"/>
          </ac:spMkLst>
        </pc:spChg>
        <pc:picChg chg="add del mod">
          <ac:chgData name="Ennio Vögeli" userId="e722f5df2d389b8f" providerId="LiveId" clId="{9DE884E8-AED6-4FF8-9752-A730C7FD4D1E}" dt="2025-08-23T13:18:56.853" v="698" actId="478"/>
          <ac:picMkLst>
            <pc:docMk/>
            <pc:sldMk cId="3926048903" sldId="265"/>
            <ac:picMk id="4" creationId="{DCB0A2AC-6634-77EC-6418-70CF7914859A}"/>
          </ac:picMkLst>
        </pc:picChg>
        <pc:picChg chg="add del mod">
          <ac:chgData name="Ennio Vögeli" userId="e722f5df2d389b8f" providerId="LiveId" clId="{9DE884E8-AED6-4FF8-9752-A730C7FD4D1E}" dt="2025-08-23T13:18:53.477" v="697" actId="478"/>
          <ac:picMkLst>
            <pc:docMk/>
            <pc:sldMk cId="3926048903" sldId="265"/>
            <ac:picMk id="5" creationId="{21276D6B-17DF-1FDB-F007-C108DCD24850}"/>
          </ac:picMkLst>
        </pc:picChg>
        <pc:picChg chg="add mod">
          <ac:chgData name="Ennio Vögeli" userId="e722f5df2d389b8f" providerId="LiveId" clId="{9DE884E8-AED6-4FF8-9752-A730C7FD4D1E}" dt="2025-08-23T12:02:21.141" v="430"/>
          <ac:picMkLst>
            <pc:docMk/>
            <pc:sldMk cId="3926048903" sldId="265"/>
            <ac:picMk id="6" creationId="{8220327D-52DE-67F3-F7AF-31062A05C42D}"/>
          </ac:picMkLst>
        </pc:picChg>
        <pc:picChg chg="add del mod">
          <ac:chgData name="Ennio Vögeli" userId="e722f5df2d389b8f" providerId="LiveId" clId="{9DE884E8-AED6-4FF8-9752-A730C7FD4D1E}" dt="2025-08-23T13:18:52.098" v="696" actId="478"/>
          <ac:picMkLst>
            <pc:docMk/>
            <pc:sldMk cId="3926048903" sldId="265"/>
            <ac:picMk id="7" creationId="{C4463E9E-3933-9CDD-4662-32672A432AD0}"/>
          </ac:picMkLst>
        </pc:picChg>
        <pc:picChg chg="add del mod">
          <ac:chgData name="Ennio Vögeli" userId="e722f5df2d389b8f" providerId="LiveId" clId="{9DE884E8-AED6-4FF8-9752-A730C7FD4D1E}" dt="2025-08-23T13:18:58.522" v="699" actId="478"/>
          <ac:picMkLst>
            <pc:docMk/>
            <pc:sldMk cId="3926048903" sldId="265"/>
            <ac:picMk id="8" creationId="{FBBBC7D1-50BE-A648-FF97-858A4D5B397C}"/>
          </ac:picMkLst>
        </pc:picChg>
        <pc:picChg chg="add mod">
          <ac:chgData name="Ennio Vögeli" userId="e722f5df2d389b8f" providerId="LiveId" clId="{9DE884E8-AED6-4FF8-9752-A730C7FD4D1E}" dt="2025-08-23T13:27:19.543" v="725" actId="14100"/>
          <ac:picMkLst>
            <pc:docMk/>
            <pc:sldMk cId="3926048903" sldId="265"/>
            <ac:picMk id="12" creationId="{9FE3165B-3AC4-67F3-6480-1D2E47180655}"/>
          </ac:picMkLst>
        </pc:picChg>
      </pc:sldChg>
      <pc:sldChg chg="addSp modSp del mod">
        <pc:chgData name="Ennio Vögeli" userId="e722f5df2d389b8f" providerId="LiveId" clId="{9DE884E8-AED6-4FF8-9752-A730C7FD4D1E}" dt="2025-08-23T13:42:05.754" v="786" actId="2696"/>
        <pc:sldMkLst>
          <pc:docMk/>
          <pc:sldMk cId="2221819761" sldId="267"/>
        </pc:sldMkLst>
        <pc:spChg chg="add mod">
          <ac:chgData name="Ennio Vögeli" userId="e722f5df2d389b8f" providerId="LiveId" clId="{9DE884E8-AED6-4FF8-9752-A730C7FD4D1E}" dt="2025-08-23T13:35:02.150" v="784" actId="1076"/>
          <ac:spMkLst>
            <pc:docMk/>
            <pc:sldMk cId="2221819761" sldId="267"/>
            <ac:spMk id="2" creationId="{C7DAD42F-F91D-6543-EC88-821379B8BEB2}"/>
          </ac:spMkLst>
        </pc:spChg>
      </pc:sldChg>
      <pc:sldChg chg="addSp delSp modSp mod">
        <pc:chgData name="Ennio Vögeli" userId="e722f5df2d389b8f" providerId="LiveId" clId="{9DE884E8-AED6-4FF8-9752-A730C7FD4D1E}" dt="2025-08-23T12:17:30.226" v="583" actId="1076"/>
        <pc:sldMkLst>
          <pc:docMk/>
          <pc:sldMk cId="4162045651" sldId="268"/>
        </pc:sldMkLst>
        <pc:spChg chg="mod">
          <ac:chgData name="Ennio Vögeli" userId="e722f5df2d389b8f" providerId="LiveId" clId="{9DE884E8-AED6-4FF8-9752-A730C7FD4D1E}" dt="2025-08-23T12:15:26.516" v="573" actId="1076"/>
          <ac:spMkLst>
            <pc:docMk/>
            <pc:sldMk cId="4162045651" sldId="268"/>
            <ac:spMk id="3" creationId="{15F6FD23-08D9-7E62-CBD5-9C99A3B6045C}"/>
          </ac:spMkLst>
        </pc:spChg>
        <pc:spChg chg="add mod">
          <ac:chgData name="Ennio Vögeli" userId="e722f5df2d389b8f" providerId="LiveId" clId="{9DE884E8-AED6-4FF8-9752-A730C7FD4D1E}" dt="2025-08-23T12:17:30.226" v="583" actId="1076"/>
          <ac:spMkLst>
            <pc:docMk/>
            <pc:sldMk cId="4162045651" sldId="268"/>
            <ac:spMk id="6" creationId="{A07F00D7-509F-FC34-E9BA-5EAAB5F931C3}"/>
          </ac:spMkLst>
        </pc:spChg>
        <pc:picChg chg="del mod">
          <ac:chgData name="Ennio Vögeli" userId="e722f5df2d389b8f" providerId="LiveId" clId="{9DE884E8-AED6-4FF8-9752-A730C7FD4D1E}" dt="2025-08-23T12:15:34.771" v="575" actId="478"/>
          <ac:picMkLst>
            <pc:docMk/>
            <pc:sldMk cId="4162045651" sldId="268"/>
            <ac:picMk id="4" creationId="{A9ABE267-AA18-1D28-3BC4-DC0177DFC023}"/>
          </ac:picMkLst>
        </pc:picChg>
        <pc:picChg chg="add mod">
          <ac:chgData name="Ennio Vögeli" userId="e722f5df2d389b8f" providerId="LiveId" clId="{9DE884E8-AED6-4FF8-9752-A730C7FD4D1E}" dt="2025-08-23T12:16:16.156" v="581" actId="1076"/>
          <ac:picMkLst>
            <pc:docMk/>
            <pc:sldMk cId="4162045651" sldId="268"/>
            <ac:picMk id="7" creationId="{789BFB21-A982-FB65-918A-9764111DEA97}"/>
          </ac:picMkLst>
        </pc:picChg>
        <pc:picChg chg="add mod">
          <ac:chgData name="Ennio Vögeli" userId="e722f5df2d389b8f" providerId="LiveId" clId="{9DE884E8-AED6-4FF8-9752-A730C7FD4D1E}" dt="2025-08-23T12:16:08.749" v="580" actId="1076"/>
          <ac:picMkLst>
            <pc:docMk/>
            <pc:sldMk cId="4162045651" sldId="268"/>
            <ac:picMk id="8" creationId="{D9EC72A7-EBB5-E049-D0F9-33601781789D}"/>
          </ac:picMkLst>
        </pc:picChg>
      </pc:sldChg>
      <pc:sldChg chg="modSp mod">
        <pc:chgData name="Ennio Vögeli" userId="e722f5df2d389b8f" providerId="LiveId" clId="{9DE884E8-AED6-4FF8-9752-A730C7FD4D1E}" dt="2025-08-23T12:17:52.036" v="584" actId="255"/>
        <pc:sldMkLst>
          <pc:docMk/>
          <pc:sldMk cId="4036607392" sldId="270"/>
        </pc:sldMkLst>
        <pc:spChg chg="mod">
          <ac:chgData name="Ennio Vögeli" userId="e722f5df2d389b8f" providerId="LiveId" clId="{9DE884E8-AED6-4FF8-9752-A730C7FD4D1E}" dt="2025-08-23T12:11:07.502" v="535" actId="113"/>
          <ac:spMkLst>
            <pc:docMk/>
            <pc:sldMk cId="4036607392" sldId="270"/>
            <ac:spMk id="2" creationId="{1BAF5982-81C4-99DD-4E5E-60C896FF0E72}"/>
          </ac:spMkLst>
        </pc:spChg>
        <pc:spChg chg="mod">
          <ac:chgData name="Ennio Vögeli" userId="e722f5df2d389b8f" providerId="LiveId" clId="{9DE884E8-AED6-4FF8-9752-A730C7FD4D1E}" dt="2025-08-23T12:17:52.036" v="584" actId="255"/>
          <ac:spMkLst>
            <pc:docMk/>
            <pc:sldMk cId="4036607392" sldId="270"/>
            <ac:spMk id="3" creationId="{C8DB1DDB-6456-FB6F-1B93-9096A5B7198E}"/>
          </ac:spMkLst>
        </pc:spChg>
      </pc:sldChg>
      <pc:sldChg chg="addSp delSp modSp add mod modAnim">
        <pc:chgData name="Ennio Vögeli" userId="e722f5df2d389b8f" providerId="LiveId" clId="{9DE884E8-AED6-4FF8-9752-A730C7FD4D1E}" dt="2025-08-23T13:28:57.985" v="729" actId="14100"/>
        <pc:sldMkLst>
          <pc:docMk/>
          <pc:sldMk cId="1544390372" sldId="271"/>
        </pc:sldMkLst>
        <pc:spChg chg="mod">
          <ac:chgData name="Ennio Vögeli" userId="e722f5df2d389b8f" providerId="LiveId" clId="{9DE884E8-AED6-4FF8-9752-A730C7FD4D1E}" dt="2025-08-23T13:19:32.407" v="716" actId="20577"/>
          <ac:spMkLst>
            <pc:docMk/>
            <pc:sldMk cId="1544390372" sldId="271"/>
            <ac:spMk id="11" creationId="{F0D11D08-C363-A737-42D1-C77DD8FAEE19}"/>
          </ac:spMkLst>
        </pc:spChg>
        <pc:picChg chg="add mod">
          <ac:chgData name="Ennio Vögeli" userId="e722f5df2d389b8f" providerId="LiveId" clId="{9DE884E8-AED6-4FF8-9752-A730C7FD4D1E}" dt="2025-08-23T13:28:57.985" v="729" actId="14100"/>
          <ac:picMkLst>
            <pc:docMk/>
            <pc:sldMk cId="1544390372" sldId="271"/>
            <ac:picMk id="2" creationId="{C5E385E2-56D8-6979-A6FB-1844DDCD3930}"/>
          </ac:picMkLst>
        </pc:picChg>
        <pc:picChg chg="del">
          <ac:chgData name="Ennio Vögeli" userId="e722f5df2d389b8f" providerId="LiveId" clId="{9DE884E8-AED6-4FF8-9752-A730C7FD4D1E}" dt="2025-08-23T13:19:09.576" v="702" actId="478"/>
          <ac:picMkLst>
            <pc:docMk/>
            <pc:sldMk cId="1544390372" sldId="271"/>
            <ac:picMk id="4" creationId="{884D0B7C-7195-A0AA-4302-8337259EE1AE}"/>
          </ac:picMkLst>
        </pc:picChg>
        <pc:picChg chg="del">
          <ac:chgData name="Ennio Vögeli" userId="e722f5df2d389b8f" providerId="LiveId" clId="{9DE884E8-AED6-4FF8-9752-A730C7FD4D1E}" dt="2025-08-23T13:19:07.654" v="701" actId="478"/>
          <ac:picMkLst>
            <pc:docMk/>
            <pc:sldMk cId="1544390372" sldId="271"/>
            <ac:picMk id="5" creationId="{008FDA56-914A-334A-6405-D758D0568C6E}"/>
          </ac:picMkLst>
        </pc:picChg>
        <pc:picChg chg="del">
          <ac:chgData name="Ennio Vögeli" userId="e722f5df2d389b8f" providerId="LiveId" clId="{9DE884E8-AED6-4FF8-9752-A730C7FD4D1E}" dt="2025-08-23T13:19:05.490" v="700" actId="478"/>
          <ac:picMkLst>
            <pc:docMk/>
            <pc:sldMk cId="1544390372" sldId="271"/>
            <ac:picMk id="7" creationId="{7D51F684-8821-ED5E-562B-C2DD573AA607}"/>
          </ac:picMkLst>
        </pc:picChg>
        <pc:picChg chg="del">
          <ac:chgData name="Ennio Vögeli" userId="e722f5df2d389b8f" providerId="LiveId" clId="{9DE884E8-AED6-4FF8-9752-A730C7FD4D1E}" dt="2025-08-23T13:19:11.363" v="703" actId="478"/>
          <ac:picMkLst>
            <pc:docMk/>
            <pc:sldMk cId="1544390372" sldId="271"/>
            <ac:picMk id="8" creationId="{4E962459-FE2C-FC20-EBD4-C83DB0243273}"/>
          </ac:picMkLst>
        </pc:picChg>
      </pc:sldChg>
      <pc:sldChg chg="modSp new del mod">
        <pc:chgData name="Ennio Vögeli" userId="e722f5df2d389b8f" providerId="LiveId" clId="{9DE884E8-AED6-4FF8-9752-A730C7FD4D1E}" dt="2025-08-23T13:06:38.146" v="679" actId="2696"/>
        <pc:sldMkLst>
          <pc:docMk/>
          <pc:sldMk cId="2160686626" sldId="271"/>
        </pc:sldMkLst>
        <pc:spChg chg="mod">
          <ac:chgData name="Ennio Vögeli" userId="e722f5df2d389b8f" providerId="LiveId" clId="{9DE884E8-AED6-4FF8-9752-A730C7FD4D1E}" dt="2025-08-23T13:04:41.457" v="671" actId="20577"/>
          <ac:spMkLst>
            <pc:docMk/>
            <pc:sldMk cId="2160686626" sldId="271"/>
            <ac:spMk id="2" creationId="{56330549-C19A-E6FB-6682-36BE30CF76C9}"/>
          </ac:spMkLst>
        </pc:spChg>
        <pc:spChg chg="mod">
          <ac:chgData name="Ennio Vögeli" userId="e722f5df2d389b8f" providerId="LiveId" clId="{9DE884E8-AED6-4FF8-9752-A730C7FD4D1E}" dt="2025-08-23T13:06:20.785" v="678" actId="20577"/>
          <ac:spMkLst>
            <pc:docMk/>
            <pc:sldMk cId="2160686626" sldId="271"/>
            <ac:spMk id="3" creationId="{5588E89F-2674-5426-92D2-837D3AC7F718}"/>
          </ac:spMkLst>
        </pc:spChg>
      </pc:sldChg>
      <pc:sldChg chg="addSp modSp new mod">
        <pc:chgData name="Ennio Vögeli" userId="e722f5df2d389b8f" providerId="LiveId" clId="{9DE884E8-AED6-4FF8-9752-A730C7FD4D1E}" dt="2025-08-23T13:33:18.875" v="734" actId="207"/>
        <pc:sldMkLst>
          <pc:docMk/>
          <pc:sldMk cId="844623489" sldId="272"/>
        </pc:sldMkLst>
        <pc:spChg chg="add mod">
          <ac:chgData name="Ennio Vögeli" userId="e722f5df2d389b8f" providerId="LiveId" clId="{9DE884E8-AED6-4FF8-9752-A730C7FD4D1E}" dt="2025-08-23T13:33:18.875" v="734" actId="207"/>
          <ac:spMkLst>
            <pc:docMk/>
            <pc:sldMk cId="844623489" sldId="272"/>
            <ac:spMk id="4" creationId="{46F7FC5F-6A94-E224-B488-040A44C861A4}"/>
          </ac:spMkLst>
        </pc:spChg>
      </pc:sldChg>
    </pc:docChg>
  </pc:docChgLst>
</pc:chgInfo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6831B-AA65-3743-ABC8-F4E42E6C54D1}" type="datetimeFigureOut">
              <a:rPr lang="en-CH" smtClean="0"/>
              <a:t>08/23/2025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60FA0-B40B-7143-A992-CC29644C61C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661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3889-FE8C-04AE-E434-EE360781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B648B-8FA5-7893-DE8F-1FEDB1369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91694-7968-AB8C-4214-43A11FCE8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B7397-1A58-DE58-20BA-88EAED58E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475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2078-6496-9A1E-CE11-DF28DFA2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F676C5-C8A4-E685-D788-8CD5A2697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1EBE3F-C141-7783-0EAA-58DB6CFE5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A2C4C-64C7-1763-1ADF-612786E18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160FA0-B40B-7143-A992-CC29644C61CC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15336"/>
      </p:ext>
    </p:extLst>
  </p:cSld>
  <p:clrMapOvr>
    <a:masterClrMapping/>
  </p:clrMapOvr>
</p:note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5.png" Id="rId2" /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97DAB7-A39F-192B-4D8E-B05C22928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2400"/>
          <a:stretch>
            <a:fillRect/>
          </a:stretch>
        </p:blipFill>
        <p:spPr>
          <a:xfrm rot="10800000">
            <a:off x="-1" y="-1"/>
            <a:ext cx="12192000" cy="6079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7A65B-704D-0649-14B1-AFCC70AB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A0DBA-E737-2C81-6568-EE18E19B9C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- Xi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275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02C6-6693-52F7-7D71-18BA65CE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35DF-38A0-5612-EC4E-D5194D34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E7A2E-29BC-FBCA-6B04-088575AAB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- Xi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4945109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image" Target="/ppt/media/image1.png" Id="rId13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1.xml" Id="rId11" /><Relationship Type="http://schemas.openxmlformats.org/officeDocument/2006/relationships/image" Target="/ppt/media/image3.svg" Id="rId15" /><Relationship Type="http://schemas.openxmlformats.org/officeDocument/2006/relationships/image" Target="/ppt/media/image2.png" Id="rId14" /></Relationships>
</file>

<file path=ppt/slideMasters/slideMaster1.xml><?xml version="1.0" encoding="utf-8"?>
<p:sldMaster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D500D-24D1-4546-7630-4314D600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5D39B-9F89-C669-5778-172BEC6A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CH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E9BFAD-2358-914F-993B-843F35CD76E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200" y="5726424"/>
            <a:ext cx="1612900" cy="901077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068BCE-B408-5D1F-A8B6-455867FB3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3640" y="6191250"/>
            <a:ext cx="8046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loria Hallelujah" panose="02000000000000000000" pitchFamily="2" charset="0"/>
              </a:defRPr>
            </a:lvl1pPr>
          </a:lstStyle>
          <a:p>
            <a:r>
              <a:rPr lang="en-GB"/>
              <a:t>Gruppe - Xi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2463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6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loria Hallelujah" panose="02000000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image" Target="/ppt/media/image10.svg" Id="rId7" /><Relationship Type="http://schemas.openxmlformats.org/officeDocument/2006/relationships/image" Target="/ppt/media/image5.pn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9.png" Id="rId6" /><Relationship Type="http://schemas.openxmlformats.org/officeDocument/2006/relationships/image" Target="/ppt/media/image8.png" Id="rId5" /><Relationship Type="http://schemas.openxmlformats.org/officeDocument/2006/relationships/image" Target="/ppt/media/image7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11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1.xml" Id="rId1" /><Relationship Type="http://schemas.openxmlformats.org/officeDocument/2006/relationships/image" Target="/ppt/media/image14.svg" Id="rId6" /><Relationship Type="http://schemas.openxmlformats.org/officeDocument/2006/relationships/image" Target="/ppt/media/image13.png" Id="rId5" /><Relationship Type="http://schemas.openxmlformats.org/officeDocument/2006/relationships/image" Target="/ppt/media/image12.sv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5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3" /><Relationship Type="http://schemas.openxmlformats.org/officeDocument/2006/relationships/image" Target="/ppt/media/image16.png" Id="rId5" /><Relationship Type="http://schemas.openxmlformats.org/officeDocument/2006/relationships/notesSlide" Target="/ppt/notesSlides/notesSlide3.xml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3" /><Relationship Type="http://schemas.openxmlformats.org/officeDocument/2006/relationships/image" Target="/ppt/media/image17.png" Id="rId5" /><Relationship Type="http://schemas.openxmlformats.org/officeDocument/2006/relationships/notesSlide" Target="/ppt/notesSlides/notesSlide4.xml" Id="rId4" /><Relationship Type="http://schemas.openxmlformats.org/officeDocument/2006/relationships/video" Target="/ppt/media/media2.mp4" Id="rId2" /><Relationship Type="http://schemas.microsoft.com/office/2007/relationships/media" Target="/ppt/media/media2.mp4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9">
            <a:extLst>
              <a:ext uri="{FF2B5EF4-FFF2-40B4-BE49-F238E27FC236}">
                <a16:creationId xmlns:a16="http://schemas.microsoft.com/office/drawing/2014/main" id="{C1B36912-9A91-E7EA-C17A-BA96EE9E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277" y="1991004"/>
            <a:ext cx="5323388" cy="5576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B80BE-B04C-B5A1-1DAE-3013AB93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19900" y="-5603939"/>
            <a:ext cx="4577404" cy="116128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866709-09A5-2303-BA98-F0455A8CB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187" y="1555006"/>
            <a:ext cx="4007451" cy="2946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0D2521-9554-81F3-87B2-3B27064B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81700" cy="1325563"/>
          </a:xfrm>
        </p:spPr>
        <p:txBody>
          <a:bodyPr/>
          <a:lstStyle/>
          <a:p>
            <a:r>
              <a:rPr lang="en-US" b="1" dirty="0">
                <a:latin typeface="Gloria Hallelujah"/>
                <a:cs typeface="Arial"/>
              </a:rPr>
              <a:t>Pitch – Gruppe Xi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CB02-8FF2-5A0B-22EF-F3B9BB842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Gloria Hallelujah"/>
                <a:cs typeface="Arial"/>
              </a:rPr>
              <a:t>IMS </a:t>
            </a:r>
            <a:r>
              <a:rPr lang="en-US" sz="2400" b="1" dirty="0" err="1">
                <a:latin typeface="Gloria Hallelujah"/>
                <a:cs typeface="Arial"/>
              </a:rPr>
              <a:t>Notenrechner</a:t>
            </a:r>
            <a:endParaRPr lang="en-US" sz="2400" b="1" dirty="0">
              <a:latin typeface="Gloria Hallelujah"/>
              <a:cs typeface="Arial"/>
            </a:endParaRPr>
          </a:p>
          <a:p>
            <a:endParaRPr lang="en-US" sz="2400" b="1" dirty="0">
              <a:latin typeface="Gloria Hallelujah"/>
              <a:cs typeface="Arial"/>
            </a:endParaRPr>
          </a:p>
          <a:p>
            <a:endParaRPr lang="en-US" sz="2400" b="1" dirty="0">
              <a:latin typeface="Gloria Hallelujah"/>
              <a:cs typeface="Arial"/>
            </a:endParaRPr>
          </a:p>
          <a:p>
            <a:endParaRPr lang="en-US" sz="2400" b="1" dirty="0">
              <a:latin typeface="Gloria Hallelujah"/>
              <a:cs typeface="Arial"/>
            </a:endParaRPr>
          </a:p>
          <a:p>
            <a:r>
              <a:rPr lang="en-US" sz="2400" b="1" dirty="0" err="1">
                <a:latin typeface="Gloria Hallelujah"/>
                <a:cs typeface="Arial"/>
              </a:rPr>
              <a:t>IMSGrades</a:t>
            </a:r>
            <a:endParaRPr lang="en-US" sz="2400" b="1" dirty="0">
              <a:latin typeface="Gloria Hallelujah"/>
              <a:cs typeface="Arial"/>
            </a:endParaRPr>
          </a:p>
          <a:p>
            <a:endParaRPr lang="en-US" sz="2400" dirty="0">
              <a:latin typeface="Gloria Hallelujah"/>
              <a:cs typeface="Arial"/>
            </a:endParaRPr>
          </a:p>
          <a:p>
            <a:endParaRPr lang="en-US" sz="2400" dirty="0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40E83-CD93-1B55-46F9-59D1E996A9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- Xi</a:t>
            </a:r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FA71ED-40D5-5AB7-C611-443784F10224}"/>
              </a:ext>
            </a:extLst>
          </p:cNvPr>
          <p:cNvSpPr txBox="1">
            <a:spLocks/>
          </p:cNvSpPr>
          <p:nvPr/>
        </p:nvSpPr>
        <p:spPr>
          <a:xfrm>
            <a:off x="7147025" y="823396"/>
            <a:ext cx="4101446" cy="39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sz="2400" b="1" dirty="0" err="1">
                <a:latin typeface="Gloria Hallelujah" panose="02000000000000000000"/>
                <a:cs typeface="Arial"/>
              </a:rPr>
              <a:t>Problemstellung</a:t>
            </a:r>
            <a:endParaRPr lang="en-US" sz="2400" b="1" dirty="0" err="1">
              <a:latin typeface="Gloria Hallelujah" panose="0200000000000000000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6246CAA-79B7-0442-EF6C-F1853E486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388" y="3346845"/>
            <a:ext cx="4044513" cy="3266116"/>
          </a:xfrm>
          <a:prstGeom prst="rect">
            <a:avLst/>
          </a:prstGeom>
        </p:spPr>
      </p:pic>
      <p:pic>
        <p:nvPicPr>
          <p:cNvPr id="12" name="Graphic 50">
            <a:extLst>
              <a:ext uri="{FF2B5EF4-FFF2-40B4-BE49-F238E27FC236}">
                <a16:creationId xmlns:a16="http://schemas.microsoft.com/office/drawing/2014/main" id="{8CAAA83C-EA15-A1C5-43E9-7EDE367EF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60804" flipH="1">
            <a:off x="1491022" y="2886359"/>
            <a:ext cx="1200768" cy="6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Gloria Hallelujah"/>
                <a:cs typeface="Arial"/>
              </a:rPr>
              <a:t>Problemstellung</a:t>
            </a:r>
            <a:endParaRPr lang="en-US" dirty="0">
              <a:latin typeface="Gloria Hallelujah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F6FD23-08D9-7E62-CBD5-9C99A3B6045C}"/>
              </a:ext>
            </a:extLst>
          </p:cNvPr>
          <p:cNvSpPr txBox="1"/>
          <p:nvPr/>
        </p:nvSpPr>
        <p:spPr>
          <a:xfrm>
            <a:off x="838200" y="1795706"/>
            <a:ext cx="6129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b="1" dirty="0">
                <a:latin typeface="Gloria Hallelujah" panose="02000000000000000000"/>
              </a:rPr>
              <a:t>Mangelhaftes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b="1" dirty="0">
                <a:latin typeface="Gloria Hallelujah" panose="02000000000000000000"/>
              </a:rPr>
              <a:t>Unpraktisch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70C6B-1BAE-889C-5789-208B7EF675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- Xi</a:t>
            </a:r>
            <a:endParaRPr lang="en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7F00D7-509F-FC34-E9BA-5EAAB5F931C3}"/>
              </a:ext>
            </a:extLst>
          </p:cNvPr>
          <p:cNvSpPr txBox="1"/>
          <p:nvPr/>
        </p:nvSpPr>
        <p:spPr>
          <a:xfrm>
            <a:off x="838200" y="3386971"/>
            <a:ext cx="58732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b="1" dirty="0">
                <a:latin typeface="Gloria Hallelujah" panose="02000000000000000000"/>
              </a:rPr>
              <a:t>Wie werden die Noten berechnet?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b="1" dirty="0">
                <a:latin typeface="Gloria Hallelujah" panose="02000000000000000000"/>
              </a:rPr>
              <a:t>Schnitt falsch wenn nicht alles eingetragen</a:t>
            </a:r>
          </a:p>
          <a:p>
            <a:endParaRPr lang="de-CH" dirty="0"/>
          </a:p>
        </p:txBody>
      </p:sp>
      <p:pic>
        <p:nvPicPr>
          <p:cNvPr id="7" name="Graphic 3">
            <a:extLst>
              <a:ext uri="{FF2B5EF4-FFF2-40B4-BE49-F238E27FC236}">
                <a16:creationId xmlns:a16="http://schemas.microsoft.com/office/drawing/2014/main" id="{789BFB21-A982-FB65-918A-9764111D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9981" y="1083007"/>
            <a:ext cx="1227707" cy="690585"/>
          </a:xfrm>
          <a:prstGeom prst="rect">
            <a:avLst/>
          </a:prstGeom>
        </p:spPr>
      </p:pic>
      <p:pic>
        <p:nvPicPr>
          <p:cNvPr id="8" name="Graphic 36">
            <a:extLst>
              <a:ext uri="{FF2B5EF4-FFF2-40B4-BE49-F238E27FC236}">
                <a16:creationId xmlns:a16="http://schemas.microsoft.com/office/drawing/2014/main" id="{D9EC72A7-EBB5-E049-D0F9-336017817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079138" flipV="1">
            <a:off x="7798608" y="1380208"/>
            <a:ext cx="6232485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4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ED89-ACCC-B0C6-8AD3-5A8579D6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33ACB3-33D4-F54E-2A8D-D8680C84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625"/>
            <a:ext cx="7815904" cy="11607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AF5982-81C4-99DD-4E5E-60C896FF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300" y="365125"/>
            <a:ext cx="3365500" cy="1325563"/>
          </a:xfrm>
        </p:spPr>
        <p:txBody>
          <a:bodyPr/>
          <a:lstStyle/>
          <a:p>
            <a:r>
              <a:rPr lang="en-CH" b="1" dirty="0">
                <a:latin typeface="Gloria Hallelujah"/>
                <a:cs typeface="Arial"/>
              </a:rPr>
              <a:t>Lösung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4BD94-6A4D-A41B-25FD-35CED6908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- Xi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1DDB-6456-FB6F-1B93-9096A5B7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063" y="1709388"/>
            <a:ext cx="6155194" cy="43900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 err="1">
                <a:latin typeface="Gloria Hallelujah"/>
                <a:cs typeface="Arial"/>
              </a:rPr>
              <a:t>Alten</a:t>
            </a:r>
            <a:r>
              <a:rPr lang="en-US" sz="2400" b="1" dirty="0">
                <a:latin typeface="Gloria Hallelujah"/>
                <a:cs typeface="Arial"/>
              </a:rPr>
              <a:t> </a:t>
            </a:r>
            <a:r>
              <a:rPr lang="en-US" sz="2400" b="1" dirty="0" err="1">
                <a:latin typeface="Gloria Hallelujah"/>
                <a:cs typeface="Arial"/>
              </a:rPr>
              <a:t>Notenrechner</a:t>
            </a:r>
            <a:r>
              <a:rPr lang="en-US" sz="2400" b="1" dirty="0">
                <a:latin typeface="Gloria Hallelujah"/>
                <a:cs typeface="Arial"/>
              </a:rPr>
              <a:t> </a:t>
            </a:r>
            <a:r>
              <a:rPr lang="en-US" sz="2400" b="1" dirty="0" err="1">
                <a:latin typeface="Gloria Hallelujah"/>
                <a:cs typeface="Arial"/>
              </a:rPr>
              <a:t>ersetzen</a:t>
            </a:r>
            <a:endParaRPr lang="en-US" sz="2400" b="1" dirty="0">
              <a:latin typeface="Gloria Hallelujah"/>
              <a:cs typeface="Arial"/>
            </a:endParaRPr>
          </a:p>
          <a:p>
            <a:r>
              <a:rPr lang="en-US" sz="2400" b="1" dirty="0">
                <a:latin typeface="Gloria Hallelujah"/>
                <a:cs typeface="Arial"/>
              </a:rPr>
              <a:t>Gut </a:t>
            </a:r>
            <a:r>
              <a:rPr lang="en-US" sz="2400" b="1" dirty="0" err="1">
                <a:latin typeface="Gloria Hallelujah"/>
                <a:cs typeface="Arial"/>
              </a:rPr>
              <a:t>gestaltete</a:t>
            </a:r>
            <a:r>
              <a:rPr lang="en-US" sz="2400" b="1" dirty="0">
                <a:latin typeface="Gloria Hallelujah"/>
                <a:cs typeface="Arial"/>
              </a:rPr>
              <a:t> Website</a:t>
            </a:r>
          </a:p>
          <a:p>
            <a:endParaRPr lang="en-US" sz="2400" b="1" dirty="0">
              <a:latin typeface="Gloria Hallelujah"/>
              <a:cs typeface="Arial"/>
            </a:endParaRPr>
          </a:p>
          <a:p>
            <a:r>
              <a:rPr lang="en-US" sz="2400" b="1" dirty="0" err="1">
                <a:latin typeface="Gloria Hallelujah"/>
                <a:cs typeface="Arial"/>
              </a:rPr>
              <a:t>Überblick</a:t>
            </a:r>
            <a:r>
              <a:rPr lang="en-US" sz="2400" b="1" dirty="0">
                <a:latin typeface="Gloria Hallelujah"/>
                <a:cs typeface="Arial"/>
              </a:rPr>
              <a:t> </a:t>
            </a:r>
            <a:r>
              <a:rPr lang="en-US" sz="2400" b="1" dirty="0" err="1">
                <a:latin typeface="Gloria Hallelujah"/>
                <a:cs typeface="Arial"/>
              </a:rPr>
              <a:t>behalten</a:t>
            </a:r>
            <a:endParaRPr lang="en-US" sz="2400" b="1" dirty="0">
              <a:latin typeface="Gloria Hallelujah"/>
              <a:cs typeface="Arial"/>
            </a:endParaRPr>
          </a:p>
          <a:p>
            <a:r>
              <a:rPr lang="en-US" sz="2400" b="1" dirty="0" err="1">
                <a:latin typeface="Gloria Hallelujah"/>
                <a:cs typeface="Arial"/>
              </a:rPr>
              <a:t>Prüfungsnoten</a:t>
            </a:r>
            <a:r>
              <a:rPr lang="en-US" sz="2400" b="1" dirty="0">
                <a:latin typeface="Gloria Hallelujah"/>
                <a:cs typeface="Arial"/>
              </a:rPr>
              <a:t>, </a:t>
            </a:r>
            <a:r>
              <a:rPr lang="en-US" sz="2400" b="1" dirty="0" err="1">
                <a:latin typeface="Gloria Hallelujah"/>
                <a:cs typeface="Arial"/>
              </a:rPr>
              <a:t>Zeugnisnoten</a:t>
            </a:r>
            <a:r>
              <a:rPr lang="en-US" sz="2400" b="1" dirty="0">
                <a:latin typeface="Gloria Hallelujah"/>
                <a:cs typeface="Arial"/>
              </a:rPr>
              <a:t>, </a:t>
            </a:r>
            <a:r>
              <a:rPr lang="en-US" sz="2400" b="1" dirty="0" err="1">
                <a:latin typeface="Gloria Hallelujah"/>
                <a:cs typeface="Arial"/>
              </a:rPr>
              <a:t>Abschlussprüfungsnoten</a:t>
            </a:r>
            <a:r>
              <a:rPr lang="en-US" sz="2400" b="1" dirty="0">
                <a:latin typeface="Gloria Hallelujah"/>
                <a:cs typeface="Arial"/>
              </a:rPr>
              <a:t>, </a:t>
            </a:r>
            <a:r>
              <a:rPr lang="en-US" sz="2400" b="1" dirty="0" err="1">
                <a:latin typeface="Gloria Hallelujah"/>
                <a:cs typeface="Arial"/>
              </a:rPr>
              <a:t>Modulnoten</a:t>
            </a:r>
            <a:r>
              <a:rPr lang="en-US" sz="2400" b="1" dirty="0">
                <a:latin typeface="Gloria Hallelujah"/>
                <a:cs typeface="Arial"/>
              </a:rPr>
              <a:t>, </a:t>
            </a:r>
            <a:r>
              <a:rPr lang="en-US" sz="2400" b="1" dirty="0" err="1">
                <a:latin typeface="Gloria Hallelujah"/>
                <a:cs typeface="Arial"/>
              </a:rPr>
              <a:t>Durchschnitte</a:t>
            </a:r>
            <a:r>
              <a:rPr lang="en-US" sz="2400" b="1" dirty="0">
                <a:latin typeface="Gloria Hallelujah"/>
                <a:cs typeface="Arial"/>
              </a:rPr>
              <a:t> </a:t>
            </a:r>
          </a:p>
          <a:p>
            <a:pPr marL="0" indent="0">
              <a:buNone/>
            </a:pPr>
            <a:endParaRPr lang="en-US" dirty="0">
              <a:latin typeface="Gloria Hallelujah"/>
              <a:cs typeface="Arial"/>
            </a:endParaRPr>
          </a:p>
        </p:txBody>
      </p:sp>
      <p:pic>
        <p:nvPicPr>
          <p:cNvPr id="6" name="Picture 5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6BD96989-B8E3-C5EC-0114-1A216D4AD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750" y="2445090"/>
            <a:ext cx="3339943" cy="27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0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Gloria Hallelujah" panose="02000000000000000000"/>
                <a:cs typeface="Arial"/>
              </a:rPr>
              <a:t>Demo Video</a:t>
            </a:r>
            <a:r>
              <a:rPr lang="de-CH" b="1" dirty="0">
                <a:latin typeface="Gloria Hallelujah" panose="02000000000000000000"/>
                <a:cs typeface="Arial"/>
              </a:rPr>
              <a:t> - Anmeldung</a:t>
            </a:r>
            <a:endParaRPr lang="en-CH" b="1" dirty="0">
              <a:latin typeface="Gloria Hallelujah" panose="0200000000000000000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29D6EC-7B61-C74C-2472-4B5B83BD36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- Xi</a:t>
            </a:r>
            <a:endParaRPr lang="en-CH" dirty="0"/>
          </a:p>
        </p:txBody>
      </p:sp>
      <p:pic>
        <p:nvPicPr>
          <p:cNvPr id="12" name="Demo_Anmeldung">
            <a:hlinkClick r:id="" action="ppaction://media"/>
            <a:extLst>
              <a:ext uri="{FF2B5EF4-FFF2-40B4-BE49-F238E27FC236}">
                <a16:creationId xmlns:a16="http://schemas.microsoft.com/office/drawing/2014/main" id="{9FE3165B-3AC4-67F3-6480-1D2E47180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C52C-E4A3-2BD4-0503-47C6657CF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0D11D08-C363-A737-42D1-C77DD8FA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Gloria Hallelujah" panose="02000000000000000000"/>
                <a:cs typeface="Arial"/>
              </a:rPr>
              <a:t>Demo Video</a:t>
            </a:r>
            <a:r>
              <a:rPr lang="de-CH" b="1" dirty="0">
                <a:latin typeface="Gloria Hallelujah" panose="02000000000000000000"/>
                <a:cs typeface="Arial"/>
              </a:rPr>
              <a:t> - Benutzung </a:t>
            </a:r>
            <a:endParaRPr lang="en-CH" b="1" dirty="0">
              <a:latin typeface="Gloria Hallelujah" panose="0200000000000000000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9C0E36-A074-FE1B-2BCB-590A938EBE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Gloria Hallelujah" panose="02000000000000000000" pitchFamily="2" charset="0"/>
                <a:ea typeface="+mn-ea"/>
                <a:cs typeface="+mn-cs"/>
              </a:rPr>
              <a:t>Gruppe - Xi</a:t>
            </a:r>
            <a:endParaRPr kumimoji="0" lang="en-CH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Gloria Hallelujah" panose="02000000000000000000" pitchFamily="2" charset="0"/>
              <a:ea typeface="+mn-ea"/>
              <a:cs typeface="+mn-cs"/>
            </a:endParaRPr>
          </a:p>
        </p:txBody>
      </p:sp>
      <p:pic>
        <p:nvPicPr>
          <p:cNvPr id="2" name="Demo_Benutzung">
            <a:hlinkClick r:id="" action="ppaction://media"/>
            <a:extLst>
              <a:ext uri="{FF2B5EF4-FFF2-40B4-BE49-F238E27FC236}">
                <a16:creationId xmlns:a16="http://schemas.microsoft.com/office/drawing/2014/main" id="{C5E385E2-56D8-6979-A6FB-1844DDCD39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9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27EE4-3730-DF67-5E71-58FEFB09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371DBB-0FBC-EDE6-B4C6-4261098887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- Xi</a:t>
            </a:r>
            <a:endParaRPr lang="en-CH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6F7FC5F-6A94-E224-B488-040A44C861A4}"/>
              </a:ext>
            </a:extLst>
          </p:cNvPr>
          <p:cNvSpPr/>
          <p:nvPr/>
        </p:nvSpPr>
        <p:spPr>
          <a:xfrm>
            <a:off x="-342900" y="-139700"/>
            <a:ext cx="14325600" cy="817245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462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&#65279;<?xml version="1.0" encoding="utf-8"?><Relationships xmlns="http://schemas.openxmlformats.org/package/2006/relationships"><Relationship Type="http://schemas.openxmlformats.org/officeDocument/2006/relationships/customXmlProps" Target="/customXml/itemProps1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.xml" Id="rId1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01FB7842D2BB4D9F19F1DF3BF33CC5" ma:contentTypeVersion="4" ma:contentTypeDescription="Ein neues Dokument erstellen." ma:contentTypeScope="" ma:versionID="ea49cae75ea9669c65b75a30a2df5b29">
  <xsd:schema xmlns:xsd="http://www.w3.org/2001/XMLSchema" xmlns:xs="http://www.w3.org/2001/XMLSchema" xmlns:p="http://schemas.microsoft.com/office/2006/metadata/properties" xmlns:ns2="66aa7ffe-4676-480f-8378-552d23a0630f" targetNamespace="http://schemas.microsoft.com/office/2006/metadata/properties" ma:root="true" ma:fieldsID="4f0b0f36815fcc846d71395987c38662" ns2:_="">
    <xsd:import namespace="66aa7ffe-4676-480f-8378-552d23a06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a7ffe-4676-480f-8378-552d23a063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C1C96B-E7B2-4E00-95AE-ADC75EF14E9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13E945-9007-4AE6-A0D6-7AEB5970AF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aa7ffe-4676-480f-8378-552d23a06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A88181-A5E1-4A20-8AA5-17B5F0DD04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Breitbild</PresentationFormat>
  <Paragraphs>30</Paragraphs>
  <Slides>6</Slides>
  <Notes>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Aptos</vt:lpstr>
      <vt:lpstr>Arial</vt:lpstr>
      <vt:lpstr>Gloria Hallelujah</vt:lpstr>
      <vt:lpstr>Office Theme</vt:lpstr>
      <vt:lpstr>Pitch – Gruppe Xi</vt:lpstr>
      <vt:lpstr>Problemstellung</vt:lpstr>
      <vt:lpstr>Lösung</vt:lpstr>
      <vt:lpstr>Demo Video - Anmeldung</vt:lpstr>
      <vt:lpstr>Demo Video - Benutzung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Vanessa Albrecht</dc:creator>
  <cp:lastModifiedBy>Ennio Vögeli</cp:lastModifiedBy>
  <cp:revision>39</cp:revision>
  <dcterms:created xsi:type="dcterms:W3CDTF">2025-07-18T13:25:25Z</dcterms:created>
  <dcterms:modified xsi:type="dcterms:W3CDTF">2025-08-23T13:42:07Z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0x0101008E01FB7842D2BB4D9F19F1DF3BF33CC5</vt:lpwstr>
  </property>
</Properties>
</file>